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3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0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29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35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2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4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6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5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1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8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9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FD5D-888F-43F2-9F79-E24B994FD45A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24CE4-DE55-40E4-B5C8-57BEF684D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4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6701" y="1360953"/>
            <a:ext cx="7766936" cy="164630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Commission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Vol Libre Paramoteur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6701" y="338406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Bilan d’activité 2019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&amp; Perspectives 2020/2021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1" y="180722"/>
            <a:ext cx="2214511" cy="9296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2" y="4906340"/>
            <a:ext cx="2595290" cy="18502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850" y="4911105"/>
            <a:ext cx="3809999" cy="1845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636" y="180723"/>
            <a:ext cx="1274130" cy="1190877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865223" y="6513596"/>
            <a:ext cx="1764768" cy="303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 smtClean="0"/>
              <a:t>f. </a:t>
            </a:r>
            <a:r>
              <a:rPr lang="fr-FR" sz="1000" b="1" dirty="0" err="1"/>
              <a:t>b</a:t>
            </a:r>
            <a:r>
              <a:rPr lang="fr-FR" sz="1000" b="1" dirty="0" err="1" smtClean="0"/>
              <a:t>onnel</a:t>
            </a:r>
            <a:r>
              <a:rPr lang="fr-FR" sz="1000" b="1" dirty="0" smtClean="0"/>
              <a:t> v23112020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62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0233" y="1562972"/>
            <a:ext cx="2860765" cy="64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 smtClean="0"/>
              <a:t>Sommaire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7883" y="2756262"/>
            <a:ext cx="6259044" cy="39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000" b="1" smtClean="0"/>
              <a:t>1/ Organisation et gouvernance de la Commission</a:t>
            </a:r>
            <a:endParaRPr lang="fr-FR" sz="2000" b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487883" y="3267009"/>
            <a:ext cx="4064483" cy="3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000" b="1" smtClean="0"/>
              <a:t>2/ Bilan budgétaire 2019</a:t>
            </a:r>
            <a:endParaRPr lang="fr-FR" sz="200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87883" y="3777756"/>
            <a:ext cx="4064483" cy="3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000" b="1" smtClean="0"/>
              <a:t>3/ Stages</a:t>
            </a:r>
            <a:endParaRPr lang="fr-FR" sz="2000" b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87883" y="4288503"/>
            <a:ext cx="4064483" cy="3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000" b="1" smtClean="0"/>
              <a:t>4/ Matériel</a:t>
            </a:r>
            <a:endParaRPr lang="fr-FR" sz="2000" b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87883" y="4799250"/>
            <a:ext cx="5200299" cy="39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000" b="1" smtClean="0"/>
              <a:t>5/ Perspectives d’activités 2020 2021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334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842" y="1076373"/>
            <a:ext cx="6259044" cy="399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/>
              <a:t>1/ Organisation et gouvernance de la Commission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7" y="1745489"/>
            <a:ext cx="7524274" cy="4146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54" y="2694972"/>
            <a:ext cx="4938011" cy="2127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2298" y="5891518"/>
            <a:ext cx="1115121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ambition, regroupés autour d’un club national, est de permettre à tous les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ouvrants et ayants droits de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découvrir, se former,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progresser et pratiquer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sports aériens en partageant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plaisir de voler.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5680" y="1410349"/>
            <a:ext cx="4310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Vol Libre</a:t>
            </a:r>
            <a:r>
              <a:rPr lang="fr-F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: 151 </a:t>
            </a:r>
            <a:r>
              <a:rPr lang="fr-F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adhérents</a:t>
            </a:r>
            <a:endParaRPr lang="fr-FR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Paramoteur : 63 </a:t>
            </a:r>
            <a:r>
              <a:rPr lang="fr-FR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adhérents</a:t>
            </a:r>
            <a:endParaRPr lang="fr-FR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842" y="971870"/>
            <a:ext cx="4064483" cy="39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</a:t>
            </a:r>
            <a:r>
              <a:rPr lang="fr-FR" b="1" dirty="0" smtClean="0"/>
              <a:t>/ Bilan budgétaire 2019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85" y="2115219"/>
            <a:ext cx="7879464" cy="46386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22021" y="1610994"/>
            <a:ext cx="641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Dépenses : 26 450 €                        Recettes : 9 675 €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3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747" y="1204392"/>
            <a:ext cx="4064483" cy="39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3/ Stages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8408" y="2564241"/>
            <a:ext cx="8725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 stage Parapente initiation et perfectionnement dans le Puy de Dôme en 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 stages Parapente initiation et perfectionnement dans les Pyrénées</a:t>
            </a:r>
          </a:p>
          <a:p>
            <a:r>
              <a:rPr lang="fr-FR" dirty="0"/>
              <a:t> </a:t>
            </a:r>
            <a:r>
              <a:rPr lang="fr-FR" dirty="0" smtClean="0"/>
              <a:t>   en juin et septembre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 stage SIV moniteur VL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 formation UCC3 </a:t>
            </a:r>
            <a:r>
              <a:rPr lang="fr-FR" dirty="0"/>
              <a:t>n</a:t>
            </a:r>
            <a:r>
              <a:rPr lang="fr-FR" dirty="0" smtClean="0"/>
              <a:t>iveau Marron pour monitorat VL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Stages Paramoteur annulés cause météo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360" y="3204541"/>
            <a:ext cx="3109211" cy="3459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0878" y="1604122"/>
            <a:ext cx="5965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32 stagiaires &amp; 2 moniteurs  </a:t>
            </a:r>
          </a:p>
        </p:txBody>
      </p:sp>
    </p:spTree>
    <p:extLst>
      <p:ext uri="{BB962C8B-B14F-4D97-AF65-F5344CB8AC3E}">
        <p14:creationId xmlns:p14="http://schemas.microsoft.com/office/powerpoint/2010/main" val="14151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747" y="1204392"/>
            <a:ext cx="4064483" cy="39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4/ Matériel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8409" y="2061701"/>
            <a:ext cx="3271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Parapente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12 ailes solo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2 ailes biplace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14 parachutes de secours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16 sellettes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17 casques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14 radios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40334" y="2061701"/>
            <a:ext cx="51896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         </a:t>
            </a:r>
            <a:r>
              <a:rPr lang="fr-FR" sz="3200" dirty="0" smtClean="0"/>
              <a:t>Paramoteur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 charriot biplace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 charriot mono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 paramoteur porté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1 remorque paramoteur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4 voiles </a:t>
            </a:r>
          </a:p>
          <a:p>
            <a:r>
              <a:rPr lang="fr-FR" dirty="0" smtClean="0"/>
              <a:t>    dont 1 spéciale gonflage par vent fort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6 casques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4 radios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35" y="5136304"/>
            <a:ext cx="3000375" cy="14573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511" y="4582174"/>
            <a:ext cx="1575298" cy="2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408" y="139338"/>
            <a:ext cx="8596668" cy="39624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Commission Vol libre Paramoteur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747" y="1204392"/>
            <a:ext cx="5200299" cy="399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/>
              <a:t>5/ Perspectives d’activités 2020 2021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6" y="180724"/>
            <a:ext cx="718709" cy="6717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8409" y="2061701"/>
            <a:ext cx="3685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Parapente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Stages initiation et perfectionnement dans les Pyrénées et le Puy de Dôme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Stage SIV pilotage ou cross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73783" y="2061701"/>
            <a:ext cx="5021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         </a:t>
            </a:r>
            <a:r>
              <a:rPr lang="fr-FR" sz="3200" dirty="0" smtClean="0"/>
              <a:t>Paramoteur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Stages initiation et/ou perfectionnement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7176" y="5003596"/>
            <a:ext cx="10190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+ </a:t>
            </a:r>
          </a:p>
          <a:p>
            <a:pPr algn="ctr"/>
            <a:r>
              <a:rPr lang="fr-FR" sz="2000" dirty="0" smtClean="0"/>
              <a:t>Organisation de regroupements Parapente et Paramoteur </a:t>
            </a:r>
          </a:p>
          <a:p>
            <a:pPr algn="ctr"/>
            <a:r>
              <a:rPr lang="fr-FR" sz="2000" dirty="0" smtClean="0"/>
              <a:t>permettant la découverte de nouveaux sites</a:t>
            </a:r>
          </a:p>
          <a:p>
            <a:pPr algn="ctr"/>
            <a:r>
              <a:rPr lang="fr-FR" sz="2000" dirty="0" smtClean="0"/>
              <a:t>et favorisant les rencontres entre adhérents passionnés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895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583</TotalTime>
  <Words>291</Words>
  <Application>Microsoft Office PowerPoint</Application>
  <PresentationFormat>Grand écran</PresentationFormat>
  <Paragraphs>69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Commission Vol Libre Paramoteur</vt:lpstr>
      <vt:lpstr>Commission Vol libre Paramoteur</vt:lpstr>
      <vt:lpstr>Commission Vol libre Paramoteur</vt:lpstr>
      <vt:lpstr>Commission Vol libre Paramoteur</vt:lpstr>
      <vt:lpstr>Commission Vol libre Paramoteur</vt:lpstr>
      <vt:lpstr>Commission Vol libre Paramoteur</vt:lpstr>
      <vt:lpstr>Commission Vol libre Paramoteur</vt:lpstr>
    </vt:vector>
  </TitlesOfParts>
  <Company>ENEDIS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Vol Libre Paramoteur</dc:title>
  <dc:creator>Bonnel Frederic</dc:creator>
  <cp:lastModifiedBy>Bonnel Frederic</cp:lastModifiedBy>
  <cp:revision>30</cp:revision>
  <dcterms:created xsi:type="dcterms:W3CDTF">2020-11-23T10:19:53Z</dcterms:created>
  <dcterms:modified xsi:type="dcterms:W3CDTF">2020-11-23T20:03:02Z</dcterms:modified>
</cp:coreProperties>
</file>