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9" r:id="rId3"/>
    <p:sldId id="258" r:id="rId4"/>
    <p:sldId id="261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8FD5D-888F-43F2-9F79-E24B994FD45A}" type="datetimeFigureOut">
              <a:rPr lang="fr-FR" smtClean="0"/>
              <a:t>08/03/2021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24CE4-DE55-40E4-B5C8-57BEF684D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4534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8FD5D-888F-43F2-9F79-E24B994FD45A}" type="datetimeFigureOut">
              <a:rPr lang="fr-FR" smtClean="0"/>
              <a:t>08/03/2021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24CE4-DE55-40E4-B5C8-57BEF684D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5021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8FD5D-888F-43F2-9F79-E24B994FD45A}" type="datetimeFigureOut">
              <a:rPr lang="fr-FR" smtClean="0"/>
              <a:t>08/03/2021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24CE4-DE55-40E4-B5C8-57BEF684D356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7297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8FD5D-888F-43F2-9F79-E24B994FD45A}" type="datetimeFigureOut">
              <a:rPr lang="fr-FR" smtClean="0"/>
              <a:t>08/03/2021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24CE4-DE55-40E4-B5C8-57BEF684D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3564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8FD5D-888F-43F2-9F79-E24B994FD45A}" type="datetimeFigureOut">
              <a:rPr lang="fr-FR" smtClean="0"/>
              <a:t>08/03/2021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24CE4-DE55-40E4-B5C8-57BEF684D356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6219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8FD5D-888F-43F2-9F79-E24B994FD45A}" type="datetimeFigureOut">
              <a:rPr lang="fr-FR" smtClean="0"/>
              <a:t>08/03/2021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24CE4-DE55-40E4-B5C8-57BEF684D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60498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8FD5D-888F-43F2-9F79-E24B994FD45A}" type="datetimeFigureOut">
              <a:rPr lang="fr-FR" smtClean="0"/>
              <a:t>08/03/2021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24CE4-DE55-40E4-B5C8-57BEF684D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4681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8FD5D-888F-43F2-9F79-E24B994FD45A}" type="datetimeFigureOut">
              <a:rPr lang="fr-FR" smtClean="0"/>
              <a:t>08/03/2021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24CE4-DE55-40E4-B5C8-57BEF684D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695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8FD5D-888F-43F2-9F79-E24B994FD45A}" type="datetimeFigureOut">
              <a:rPr lang="fr-FR" smtClean="0"/>
              <a:t>08/03/2021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24CE4-DE55-40E4-B5C8-57BEF684D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154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8FD5D-888F-43F2-9F79-E24B994FD45A}" type="datetimeFigureOut">
              <a:rPr lang="fr-FR" smtClean="0"/>
              <a:t>08/03/2021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24CE4-DE55-40E4-B5C8-57BEF684D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9492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8FD5D-888F-43F2-9F79-E24B994FD45A}" type="datetimeFigureOut">
              <a:rPr lang="fr-FR" smtClean="0"/>
              <a:t>08/03/2021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24CE4-DE55-40E4-B5C8-57BEF684D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3751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8FD5D-888F-43F2-9F79-E24B994FD45A}" type="datetimeFigureOut">
              <a:rPr lang="fr-FR" smtClean="0"/>
              <a:t>08/03/2021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24CE4-DE55-40E4-B5C8-57BEF684D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9317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8FD5D-888F-43F2-9F79-E24B994FD45A}" type="datetimeFigureOut">
              <a:rPr lang="fr-FR" smtClean="0"/>
              <a:t>08/03/2021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24CE4-DE55-40E4-B5C8-57BEF684D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6214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8FD5D-888F-43F2-9F79-E24B994FD45A}" type="datetimeFigureOut">
              <a:rPr lang="fr-FR" smtClean="0"/>
              <a:t>08/03/2021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24CE4-DE55-40E4-B5C8-57BEF684D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3085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8FD5D-888F-43F2-9F79-E24B994FD45A}" type="datetimeFigureOut">
              <a:rPr lang="fr-FR" smtClean="0"/>
              <a:t>08/03/2021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24CE4-DE55-40E4-B5C8-57BEF684D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597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24CE4-DE55-40E4-B5C8-57BEF684D356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8FD5D-888F-43F2-9F79-E24B994FD45A}" type="datetimeFigureOut">
              <a:rPr lang="fr-FR" smtClean="0"/>
              <a:t>08/03/2021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5793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8FD5D-888F-43F2-9F79-E24B994FD45A}" type="datetimeFigureOut">
              <a:rPr lang="fr-FR" smtClean="0"/>
              <a:t>08/03/2021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4024CE4-DE55-40E4-B5C8-57BEF684D3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524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846701" y="1360953"/>
            <a:ext cx="7766936" cy="1646302"/>
          </a:xfrm>
        </p:spPr>
        <p:txBody>
          <a:bodyPr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Commission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Vol Libre Paramoteur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46701" y="3384062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fr-FR" sz="2800" dirty="0" smtClean="0">
                <a:solidFill>
                  <a:schemeClr val="tx1"/>
                </a:solidFill>
              </a:rPr>
              <a:t>Bilan d’activité </a:t>
            </a:r>
            <a:r>
              <a:rPr lang="fr-FR" sz="2800" dirty="0" smtClean="0">
                <a:solidFill>
                  <a:schemeClr val="tx1"/>
                </a:solidFill>
              </a:rPr>
              <a:t>2020</a:t>
            </a:r>
            <a:endParaRPr lang="fr-FR" sz="2800" dirty="0" smtClean="0">
              <a:solidFill>
                <a:schemeClr val="tx1"/>
              </a:solidFill>
            </a:endParaRPr>
          </a:p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&amp; Perspectives </a:t>
            </a:r>
            <a:r>
              <a:rPr lang="fr-FR" sz="2400" dirty="0" smtClean="0">
                <a:solidFill>
                  <a:schemeClr val="tx1"/>
                </a:solidFill>
              </a:rPr>
              <a:t>2021</a:t>
            </a:r>
            <a:endParaRPr lang="fr-FR" sz="2400" dirty="0" smtClean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151" y="180722"/>
            <a:ext cx="2214511" cy="92962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22" y="4906340"/>
            <a:ext cx="2595290" cy="1850231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81850" y="4911105"/>
            <a:ext cx="3809999" cy="184546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8636" y="180723"/>
            <a:ext cx="1274130" cy="1190877"/>
          </a:xfrm>
          <a:prstGeom prst="rect">
            <a:avLst/>
          </a:prstGeom>
        </p:spPr>
      </p:pic>
      <p:sp>
        <p:nvSpPr>
          <p:cNvPr id="8" name="Espace réservé du contenu 2"/>
          <p:cNvSpPr txBox="1">
            <a:spLocks/>
          </p:cNvSpPr>
          <p:nvPr/>
        </p:nvSpPr>
        <p:spPr>
          <a:xfrm>
            <a:off x="5865223" y="6513596"/>
            <a:ext cx="1764768" cy="3036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b="1" dirty="0" smtClean="0"/>
              <a:t>f. </a:t>
            </a:r>
            <a:r>
              <a:rPr lang="fr-FR" sz="1000" b="1" dirty="0" err="1"/>
              <a:t>b</a:t>
            </a:r>
            <a:r>
              <a:rPr lang="fr-FR" sz="1000" b="1" dirty="0" err="1" smtClean="0"/>
              <a:t>onnel</a:t>
            </a:r>
            <a:r>
              <a:rPr lang="fr-FR" sz="1000" b="1" dirty="0" smtClean="0"/>
              <a:t> v23112020</a:t>
            </a:r>
            <a:endParaRPr lang="fr-FR" sz="1000" b="1" dirty="0"/>
          </a:p>
        </p:txBody>
      </p:sp>
    </p:spTree>
    <p:extLst>
      <p:ext uri="{BB962C8B-B14F-4D97-AF65-F5344CB8AC3E}">
        <p14:creationId xmlns:p14="http://schemas.microsoft.com/office/powerpoint/2010/main" val="62288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08408" y="139338"/>
            <a:ext cx="8596668" cy="396240"/>
          </a:xfrm>
        </p:spPr>
        <p:txBody>
          <a:bodyPr>
            <a:normAutofit/>
          </a:bodyPr>
          <a:lstStyle/>
          <a:p>
            <a:pPr algn="ctr"/>
            <a:r>
              <a:rPr lang="fr-FR" sz="2000" dirty="0" smtClean="0">
                <a:solidFill>
                  <a:schemeClr val="tx1"/>
                </a:solidFill>
              </a:rPr>
              <a:t>Commission Vol libre Paramoteur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0233" y="1562972"/>
            <a:ext cx="2860765" cy="6479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600" b="1" dirty="0" smtClean="0"/>
              <a:t>Sommaire</a:t>
            </a:r>
            <a:endParaRPr lang="fr-FR" sz="3600" b="1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4056" y="180724"/>
            <a:ext cx="718709" cy="671748"/>
          </a:xfrm>
          <a:prstGeom prst="rect">
            <a:avLst/>
          </a:prstGeom>
        </p:spPr>
      </p:pic>
      <p:sp>
        <p:nvSpPr>
          <p:cNvPr id="7" name="Espace réservé du contenu 2"/>
          <p:cNvSpPr txBox="1">
            <a:spLocks/>
          </p:cNvSpPr>
          <p:nvPr/>
        </p:nvSpPr>
        <p:spPr>
          <a:xfrm>
            <a:off x="1487883" y="2756262"/>
            <a:ext cx="6259044" cy="3997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fr-FR" sz="2000" b="1" smtClean="0"/>
              <a:t>1/ Organisation et gouvernance de la Commission</a:t>
            </a:r>
            <a:endParaRPr lang="fr-FR" sz="2000" b="1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1487883" y="3267009"/>
            <a:ext cx="4064483" cy="3997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fr-FR" sz="2000" b="1" dirty="0" smtClean="0"/>
              <a:t>2/ Bilan budgétaire </a:t>
            </a:r>
            <a:r>
              <a:rPr lang="fr-FR" sz="2000" b="1" dirty="0" smtClean="0"/>
              <a:t>2020</a:t>
            </a:r>
            <a:endParaRPr lang="fr-FR" sz="2000" b="1" dirty="0"/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1487883" y="3777756"/>
            <a:ext cx="4064483" cy="3997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fr-FR" sz="2000" b="1" smtClean="0"/>
              <a:t>3/ Stages</a:t>
            </a:r>
            <a:endParaRPr lang="fr-FR" sz="2000" b="1" dirty="0"/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>
          <a:xfrm>
            <a:off x="1487883" y="4288503"/>
            <a:ext cx="4064483" cy="3997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fr-FR" sz="2000" b="1" smtClean="0"/>
              <a:t>4/ Matériel</a:t>
            </a:r>
            <a:endParaRPr lang="fr-FR" sz="2000" b="1" dirty="0"/>
          </a:p>
        </p:txBody>
      </p:sp>
      <p:sp>
        <p:nvSpPr>
          <p:cNvPr id="11" name="Espace réservé du contenu 2"/>
          <p:cNvSpPr txBox="1">
            <a:spLocks/>
          </p:cNvSpPr>
          <p:nvPr/>
        </p:nvSpPr>
        <p:spPr>
          <a:xfrm>
            <a:off x="1487883" y="4799250"/>
            <a:ext cx="5200299" cy="3997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fr-FR" sz="2000" b="1" dirty="0" smtClean="0"/>
              <a:t>5/ Perspectives d’activités </a:t>
            </a:r>
            <a:r>
              <a:rPr lang="fr-FR" sz="2000" b="1" dirty="0" smtClean="0"/>
              <a:t>2021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423349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08408" y="139338"/>
            <a:ext cx="8596668" cy="396240"/>
          </a:xfrm>
        </p:spPr>
        <p:txBody>
          <a:bodyPr>
            <a:normAutofit/>
          </a:bodyPr>
          <a:lstStyle/>
          <a:p>
            <a:pPr algn="ctr"/>
            <a:r>
              <a:rPr lang="fr-FR" sz="2000" dirty="0" smtClean="0">
                <a:solidFill>
                  <a:schemeClr val="tx1"/>
                </a:solidFill>
              </a:rPr>
              <a:t>Commission Vol libre Paramoteur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90842" y="1076373"/>
            <a:ext cx="6259044" cy="3997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b="1" dirty="0" smtClean="0"/>
              <a:t>1/ Organisation et gouvernance de la Commission</a:t>
            </a:r>
            <a:endParaRPr lang="fr-FR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227" y="1745489"/>
            <a:ext cx="7524274" cy="414602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4754" y="2694972"/>
            <a:ext cx="4938011" cy="2127761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34056" y="180724"/>
            <a:ext cx="718709" cy="6717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92298" y="5891518"/>
            <a:ext cx="11151210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580"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Notre ambition, regroupés autour d’un club national, est de permettre à tous les </a:t>
            </a:r>
            <a:r>
              <a:rPr lang="fr-F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ouvrants et ayants droits de 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découvrir, se former, </a:t>
            </a:r>
            <a:r>
              <a:rPr lang="fr-F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progresser et pratiquer 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sports aériens en partageant </a:t>
            </a:r>
            <a:r>
              <a:rPr lang="fr-F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plaisir de voler.</a:t>
            </a:r>
          </a:p>
        </p:txBody>
      </p:sp>
      <p:sp>
        <p:nvSpPr>
          <p:cNvPr id="8" name="Rectangle 7"/>
          <p:cNvSpPr/>
          <p:nvPr/>
        </p:nvSpPr>
        <p:spPr>
          <a:xfrm>
            <a:off x="6635680" y="1410349"/>
            <a:ext cx="431099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r-FR" sz="2800" b="1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Vol Libre</a:t>
            </a:r>
            <a:r>
              <a:rPr lang="fr-FR" sz="28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: 151 </a:t>
            </a:r>
            <a:r>
              <a:rPr lang="fr-FR" sz="2800" b="1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adhérents</a:t>
            </a:r>
            <a:endParaRPr lang="fr-FR" sz="2800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fr-FR" sz="28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Paramoteur : 63 </a:t>
            </a:r>
            <a:r>
              <a:rPr lang="fr-FR" sz="2800" b="1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adhérents</a:t>
            </a:r>
            <a:endParaRPr lang="fr-FR" sz="2800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10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08408" y="139338"/>
            <a:ext cx="8596668" cy="396240"/>
          </a:xfrm>
        </p:spPr>
        <p:txBody>
          <a:bodyPr>
            <a:normAutofit/>
          </a:bodyPr>
          <a:lstStyle/>
          <a:p>
            <a:pPr algn="ctr"/>
            <a:r>
              <a:rPr lang="fr-FR" sz="2000" dirty="0" smtClean="0">
                <a:solidFill>
                  <a:schemeClr val="tx1"/>
                </a:solidFill>
              </a:rPr>
              <a:t>Commission Vol libre Paramoteur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90842" y="971870"/>
            <a:ext cx="4064483" cy="3997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2</a:t>
            </a:r>
            <a:r>
              <a:rPr lang="fr-FR" b="1" dirty="0" smtClean="0"/>
              <a:t>/ Bilan budgétaire </a:t>
            </a:r>
            <a:r>
              <a:rPr lang="fr-FR" b="1" dirty="0" smtClean="0"/>
              <a:t>2020</a:t>
            </a:r>
            <a:endParaRPr lang="fr-FR" b="1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4056" y="180724"/>
            <a:ext cx="718709" cy="67174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7386" y="2622641"/>
            <a:ext cx="7512893" cy="1348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36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08408" y="139338"/>
            <a:ext cx="8596668" cy="396240"/>
          </a:xfrm>
        </p:spPr>
        <p:txBody>
          <a:bodyPr>
            <a:normAutofit/>
          </a:bodyPr>
          <a:lstStyle/>
          <a:p>
            <a:pPr algn="ctr"/>
            <a:r>
              <a:rPr lang="fr-FR" sz="2000" dirty="0" smtClean="0">
                <a:solidFill>
                  <a:schemeClr val="tx1"/>
                </a:solidFill>
              </a:rPr>
              <a:t>Commission Vol libre Paramoteur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747" y="1204392"/>
            <a:ext cx="4064483" cy="3997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/>
              <a:t>3/ Stages</a:t>
            </a:r>
            <a:endParaRPr lang="fr-FR" b="1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4056" y="180724"/>
            <a:ext cx="718709" cy="67174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108407" y="2564241"/>
            <a:ext cx="103085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 smtClean="0"/>
              <a:t>1 stage Parapente initiation et perfectionnement dans le Puy de Dôme en </a:t>
            </a:r>
            <a:r>
              <a:rPr lang="fr-FR" dirty="0" smtClean="0"/>
              <a:t>septembre</a:t>
            </a: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 smtClean="0"/>
              <a:t>Les </a:t>
            </a:r>
            <a:r>
              <a:rPr lang="fr-FR" dirty="0" smtClean="0"/>
              <a:t>stages Parapente </a:t>
            </a:r>
            <a:r>
              <a:rPr lang="fr-FR" dirty="0" smtClean="0"/>
              <a:t>Puy de Dôme et Pyrénées de juin ont été annulés en raison de la crise sanitaire</a:t>
            </a:r>
          </a:p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 smtClean="0"/>
              <a:t>Le stage Parapente Pyrénées de septembre a été annulé en raison des conditions météos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 smtClean="0"/>
              <a:t>Pas de stage </a:t>
            </a:r>
            <a:r>
              <a:rPr lang="fr-FR" dirty="0" smtClean="0"/>
              <a:t>Paramoteur </a:t>
            </a:r>
            <a:r>
              <a:rPr lang="fr-FR" dirty="0" smtClean="0"/>
              <a:t>proposé en raison de la crise sanitaire et de l’absence d’instructeur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4328159" y="1604122"/>
            <a:ext cx="29609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r-FR" sz="2800" b="1" dirty="0" smtClean="0">
                <a:solidFill>
                  <a:srgbClr val="1F4E7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10 stagiaires</a:t>
            </a:r>
            <a:endParaRPr lang="fr-FR" sz="2800" b="1" dirty="0" smtClean="0">
              <a:solidFill>
                <a:srgbClr val="1F4E7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10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08408" y="139338"/>
            <a:ext cx="8596668" cy="396240"/>
          </a:xfrm>
        </p:spPr>
        <p:txBody>
          <a:bodyPr>
            <a:normAutofit/>
          </a:bodyPr>
          <a:lstStyle/>
          <a:p>
            <a:pPr algn="ctr"/>
            <a:r>
              <a:rPr lang="fr-FR" sz="2000" dirty="0" smtClean="0">
                <a:solidFill>
                  <a:schemeClr val="tx1"/>
                </a:solidFill>
              </a:rPr>
              <a:t>Commission Vol libre Paramoteur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747" y="1204392"/>
            <a:ext cx="4064483" cy="3997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/>
              <a:t>4/ Matériel</a:t>
            </a:r>
            <a:endParaRPr lang="fr-FR" b="1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4056" y="180724"/>
            <a:ext cx="718709" cy="67174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108409" y="2061701"/>
            <a:ext cx="327168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/>
              <a:t>Parapente</a:t>
            </a:r>
            <a:r>
              <a:rPr lang="fr-FR" dirty="0" smtClean="0"/>
              <a:t> </a:t>
            </a:r>
          </a:p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12 ailes solo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2 ailes biplace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14 parachutes de secours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16 sellettes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17 casques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14 radios</a:t>
            </a:r>
          </a:p>
          <a:p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5540334" y="2061701"/>
            <a:ext cx="5189655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           </a:t>
            </a:r>
            <a:r>
              <a:rPr lang="fr-FR" sz="3200" dirty="0" smtClean="0"/>
              <a:t>Paramoteur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1 charriot biplace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1 charriot mono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1 paramoteur porté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1 remorque paramoteur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4 voiles </a:t>
            </a:r>
          </a:p>
          <a:p>
            <a:r>
              <a:rPr lang="fr-FR" dirty="0" smtClean="0"/>
              <a:t>    dont 1 spéciale gonflage par vent fort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6 casques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4 radios</a:t>
            </a:r>
            <a:endParaRPr lang="fr-FR" dirty="0"/>
          </a:p>
          <a:p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635" y="5136304"/>
            <a:ext cx="3000375" cy="1457325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23511" y="4582174"/>
            <a:ext cx="1575298" cy="2011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13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08408" y="139338"/>
            <a:ext cx="8596668" cy="396240"/>
          </a:xfrm>
        </p:spPr>
        <p:txBody>
          <a:bodyPr>
            <a:normAutofit/>
          </a:bodyPr>
          <a:lstStyle/>
          <a:p>
            <a:pPr algn="ctr"/>
            <a:r>
              <a:rPr lang="fr-FR" sz="2000" dirty="0" smtClean="0">
                <a:solidFill>
                  <a:schemeClr val="tx1"/>
                </a:solidFill>
              </a:rPr>
              <a:t>Commission Vol libre Paramoteur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747" y="1204392"/>
            <a:ext cx="5200299" cy="3997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b="1" dirty="0" smtClean="0"/>
              <a:t>5/ Perspectives d’activités </a:t>
            </a:r>
            <a:r>
              <a:rPr lang="fr-FR" b="1" dirty="0" smtClean="0"/>
              <a:t>2021</a:t>
            </a:r>
            <a:endParaRPr lang="fr-FR" b="1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4056" y="180724"/>
            <a:ext cx="718709" cy="67174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108409" y="2061701"/>
            <a:ext cx="36856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/>
              <a:t>Parapente</a:t>
            </a:r>
            <a:r>
              <a:rPr lang="fr-FR" dirty="0" smtClean="0"/>
              <a:t> </a:t>
            </a:r>
          </a:p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Stages initiation et perfectionnement dans les Pyrénées et le Puy de Dôme</a:t>
            </a:r>
          </a:p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Stage SIV pilotage ou cross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5773783" y="2061701"/>
            <a:ext cx="502152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           </a:t>
            </a:r>
            <a:r>
              <a:rPr lang="fr-FR" sz="3200" dirty="0" smtClean="0"/>
              <a:t>Paramoteur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dirty="0" smtClean="0"/>
              <a:t>Stages initiation et/ou perfectionnement</a:t>
            </a:r>
            <a:endParaRPr lang="fr-FR" dirty="0"/>
          </a:p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717176" y="5003596"/>
            <a:ext cx="1019030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/>
              <a:t>+ </a:t>
            </a:r>
          </a:p>
          <a:p>
            <a:pPr algn="ctr"/>
            <a:r>
              <a:rPr lang="fr-FR" sz="2000" dirty="0" smtClean="0"/>
              <a:t>Organisation de regroupements Parapente et Paramoteur </a:t>
            </a:r>
          </a:p>
          <a:p>
            <a:pPr algn="ctr"/>
            <a:r>
              <a:rPr lang="fr-FR" sz="2000" dirty="0" smtClean="0"/>
              <a:t>permettant la découverte de nouveaux sites</a:t>
            </a:r>
          </a:p>
          <a:p>
            <a:pPr algn="ctr"/>
            <a:r>
              <a:rPr lang="fr-FR" sz="2000" dirty="0" smtClean="0"/>
              <a:t>et favorisant les rencontres entre adhérents passionnés </a:t>
            </a:r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18958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TM03457491[[fn=Métropolitain]]</Template>
  <TotalTime>767</TotalTime>
  <Words>292</Words>
  <Application>Microsoft Office PowerPoint</Application>
  <PresentationFormat>Grand écran</PresentationFormat>
  <Paragraphs>66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Arial</vt:lpstr>
      <vt:lpstr>Calibri</vt:lpstr>
      <vt:lpstr>Times New Roman</vt:lpstr>
      <vt:lpstr>Trebuchet MS</vt:lpstr>
      <vt:lpstr>Wingdings</vt:lpstr>
      <vt:lpstr>Wingdings 3</vt:lpstr>
      <vt:lpstr>Facette</vt:lpstr>
      <vt:lpstr>Commission Vol Libre Paramoteur</vt:lpstr>
      <vt:lpstr>Commission Vol libre Paramoteur</vt:lpstr>
      <vt:lpstr>Commission Vol libre Paramoteur</vt:lpstr>
      <vt:lpstr>Commission Vol libre Paramoteur</vt:lpstr>
      <vt:lpstr>Commission Vol libre Paramoteur</vt:lpstr>
      <vt:lpstr>Commission Vol libre Paramoteur</vt:lpstr>
      <vt:lpstr>Commission Vol libre Paramoteur</vt:lpstr>
    </vt:vector>
  </TitlesOfParts>
  <Company>ENEDIS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 Vol Libre Paramoteur</dc:title>
  <dc:creator>Bonnel Frederic</dc:creator>
  <cp:lastModifiedBy>Bonnel Frederic</cp:lastModifiedBy>
  <cp:revision>35</cp:revision>
  <dcterms:created xsi:type="dcterms:W3CDTF">2020-11-23T10:19:53Z</dcterms:created>
  <dcterms:modified xsi:type="dcterms:W3CDTF">2021-03-08T21:29:46Z</dcterms:modified>
</cp:coreProperties>
</file>